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0" autoAdjust="0"/>
    <p:restoredTop sz="94640" autoAdjust="0"/>
  </p:normalViewPr>
  <p:slideViewPr>
    <p:cSldViewPr>
      <p:cViewPr varScale="1">
        <p:scale>
          <a:sx n="70" d="100"/>
          <a:sy n="70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4C0164-46EB-4A49-A598-405BEBF71408}" type="datetimeFigureOut">
              <a:rPr lang="en-US" smtClean="0"/>
              <a:t>1/1/2020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862DDE-36C0-40F3-BE14-A29FFD366DCF}" type="slidenum">
              <a:rPr lang="en-IN" smtClean="0"/>
              <a:t>‹#›</a:t>
            </a:fld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SALES MANAGEMENT	SYSTEM			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				-DONE BY			</a:t>
            </a:r>
          </a:p>
          <a:p>
            <a:r>
              <a:rPr lang="en-IN" dirty="0" smtClean="0"/>
              <a:t>	</a:t>
            </a:r>
            <a:r>
              <a:rPr lang="en-IN" dirty="0" smtClean="0"/>
              <a:t>	                   CDT S.DHARANI DHARAN		</a:t>
            </a:r>
            <a:endParaRPr lang="en-IN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229600" cy="1143000"/>
          </a:xfrm>
        </p:spPr>
        <p:txBody>
          <a:bodyPr/>
          <a:lstStyle/>
          <a:p>
            <a:r>
              <a:rPr lang="en-IN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2428868"/>
            <a:ext cx="7686700" cy="3895732"/>
          </a:xfrm>
        </p:spPr>
        <p:txBody>
          <a:bodyPr>
            <a:normAutofit lnSpcReduction="10000"/>
          </a:bodyPr>
          <a:lstStyle/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Sales </a:t>
            </a:r>
            <a:r>
              <a:rPr lang="en-IN" b="1" i="1" dirty="0" err="1" smtClean="0">
                <a:latin typeface="Aharoni" pitchFamily="2" charset="-79"/>
                <a:cs typeface="Aharoni" pitchFamily="2" charset="-79"/>
              </a:rPr>
              <a:t>Mangement</a:t>
            </a:r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 System is a very useful software used for various purposes of the shopkeepers.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 can be modified according to the needs of the owner 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 serves the widespread scopes in making the work </a:t>
            </a:r>
            <a:r>
              <a:rPr lang="en-IN" b="1" i="1" dirty="0" err="1" smtClean="0">
                <a:latin typeface="Aharoni" pitchFamily="2" charset="-79"/>
                <a:cs typeface="Aharoni" pitchFamily="2" charset="-79"/>
              </a:rPr>
              <a:t>maintaing</a:t>
            </a:r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 the record easier.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Its is not only useful for owner , but it is also useful for the  customer un the way of handling it.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HOW IT WORK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 works on the basic principle of the linking python  and a database 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At first , the command will be given in python software afterwards the command will be sent to the database.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There in the database the command will fetch the demanded data and it will it to the python software.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Then the required output will be shown the python software.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OUTPUT:</a:t>
            </a:r>
            <a:endParaRPr lang="en-IN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519" y="1935163"/>
            <a:ext cx="777296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FUTURESCOPE: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In future this software will be there in a high demand as  the every thing is getting advanced.</a:t>
            </a:r>
          </a:p>
          <a:p>
            <a:r>
              <a:rPr lang="en-IN" dirty="0" smtClean="0"/>
              <a:t>If this software is developed with help of a big database like oracle , the software’s demand will further increase.</a:t>
            </a:r>
          </a:p>
          <a:p>
            <a:r>
              <a:rPr lang="en-IN" dirty="0" smtClean="0"/>
              <a:t>As this software is very cheap, its affordability will be more. </a:t>
            </a:r>
            <a:endParaRPr lang="en-IN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</TotalTime>
  <Words>194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SALES MANAGEMENT SYSTEM   </vt:lpstr>
      <vt:lpstr>INTRODUCTION</vt:lpstr>
      <vt:lpstr>HOW IT WORK</vt:lpstr>
      <vt:lpstr>OUTPUT:</vt:lpstr>
      <vt:lpstr>FUTURESCOPE: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MANAGEMENT SYSTEM</dc:title>
  <dc:creator>Cadet</dc:creator>
  <cp:lastModifiedBy>Cadet</cp:lastModifiedBy>
  <cp:revision>4</cp:revision>
  <dcterms:created xsi:type="dcterms:W3CDTF">2020-01-01T06:09:13Z</dcterms:created>
  <dcterms:modified xsi:type="dcterms:W3CDTF">2020-01-01T06:32:00Z</dcterms:modified>
</cp:coreProperties>
</file>